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handoutMasterIdLst>
    <p:handoutMasterId r:id="rId11"/>
  </p:handoutMasterIdLst>
  <p:sldIdLst>
    <p:sldId id="256" r:id="rId5"/>
    <p:sldId id="257" r:id="rId6"/>
    <p:sldId id="262"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8B3E7D-2112-4981-B658-759A2B34C20B}" v="3" dt="2022-10-26T18:42:31.9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snapToGrid="0">
      <p:cViewPr varScale="1">
        <p:scale>
          <a:sx n="114" d="100"/>
          <a:sy n="114" d="100"/>
        </p:scale>
        <p:origin x="300" y="10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292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 Beall" userId="3226efdf-250a-4146-b93d-331a37f58de7" providerId="ADAL" clId="{6C8B3E7D-2112-4981-B658-759A2B34C20B}"/>
    <pc:docChg chg="undo custSel addSld delSld modSld sldOrd">
      <pc:chgData name="Chris Beall" userId="3226efdf-250a-4146-b93d-331a37f58de7" providerId="ADAL" clId="{6C8B3E7D-2112-4981-B658-759A2B34C20B}" dt="2022-10-26T18:44:12.986" v="307"/>
      <pc:docMkLst>
        <pc:docMk/>
      </pc:docMkLst>
      <pc:sldChg chg="modSp mod">
        <pc:chgData name="Chris Beall" userId="3226efdf-250a-4146-b93d-331a37f58de7" providerId="ADAL" clId="{6C8B3E7D-2112-4981-B658-759A2B34C20B}" dt="2022-10-26T17:36:10.743" v="80" actId="20577"/>
        <pc:sldMkLst>
          <pc:docMk/>
          <pc:sldMk cId="1769439359" sldId="256"/>
        </pc:sldMkLst>
        <pc:spChg chg="mod">
          <ac:chgData name="Chris Beall" userId="3226efdf-250a-4146-b93d-331a37f58de7" providerId="ADAL" clId="{6C8B3E7D-2112-4981-B658-759A2B34C20B}" dt="2022-10-26T17:35:51.540" v="18" actId="20577"/>
          <ac:spMkLst>
            <pc:docMk/>
            <pc:sldMk cId="1769439359" sldId="256"/>
            <ac:spMk id="2" creationId="{00000000-0000-0000-0000-000000000000}"/>
          </ac:spMkLst>
        </pc:spChg>
        <pc:spChg chg="mod">
          <ac:chgData name="Chris Beall" userId="3226efdf-250a-4146-b93d-331a37f58de7" providerId="ADAL" clId="{6C8B3E7D-2112-4981-B658-759A2B34C20B}" dt="2022-10-26T17:36:10.743" v="80" actId="20577"/>
          <ac:spMkLst>
            <pc:docMk/>
            <pc:sldMk cId="1769439359" sldId="256"/>
            <ac:spMk id="3" creationId="{00000000-0000-0000-0000-000000000000}"/>
          </ac:spMkLst>
        </pc:spChg>
      </pc:sldChg>
      <pc:sldChg chg="addSp modSp new mod">
        <pc:chgData name="Chris Beall" userId="3226efdf-250a-4146-b93d-331a37f58de7" providerId="ADAL" clId="{6C8B3E7D-2112-4981-B658-759A2B34C20B}" dt="2022-10-26T18:41:08.258" v="275" actId="1076"/>
        <pc:sldMkLst>
          <pc:docMk/>
          <pc:sldMk cId="472692715" sldId="257"/>
        </pc:sldMkLst>
        <pc:spChg chg="add mod">
          <ac:chgData name="Chris Beall" userId="3226efdf-250a-4146-b93d-331a37f58de7" providerId="ADAL" clId="{6C8B3E7D-2112-4981-B658-759A2B34C20B}" dt="2022-10-26T18:41:08.258" v="275" actId="1076"/>
          <ac:spMkLst>
            <pc:docMk/>
            <pc:sldMk cId="472692715" sldId="257"/>
            <ac:spMk id="3" creationId="{D29EAE98-4040-3C8B-75EB-9E51FBB5A175}"/>
          </ac:spMkLst>
        </pc:spChg>
      </pc:sldChg>
      <pc:sldChg chg="addSp modSp new mod ord">
        <pc:chgData name="Chris Beall" userId="3226efdf-250a-4146-b93d-331a37f58de7" providerId="ADAL" clId="{6C8B3E7D-2112-4981-B658-759A2B34C20B}" dt="2022-10-26T18:37:42.573" v="271"/>
        <pc:sldMkLst>
          <pc:docMk/>
          <pc:sldMk cId="2111502566" sldId="258"/>
        </pc:sldMkLst>
        <pc:spChg chg="add mod">
          <ac:chgData name="Chris Beall" userId="3226efdf-250a-4146-b93d-331a37f58de7" providerId="ADAL" clId="{6C8B3E7D-2112-4981-B658-759A2B34C20B}" dt="2022-10-26T18:37:38.118" v="269" actId="313"/>
          <ac:spMkLst>
            <pc:docMk/>
            <pc:sldMk cId="2111502566" sldId="258"/>
            <ac:spMk id="3" creationId="{CECF2DC3-3101-F651-17D7-1FF0CFB33326}"/>
          </ac:spMkLst>
        </pc:spChg>
      </pc:sldChg>
      <pc:sldChg chg="del">
        <pc:chgData name="Chris Beall" userId="3226efdf-250a-4146-b93d-331a37f58de7" providerId="ADAL" clId="{6C8B3E7D-2112-4981-B658-759A2B34C20B}" dt="2022-10-26T17:36:18.553" v="81" actId="47"/>
        <pc:sldMkLst>
          <pc:docMk/>
          <pc:sldMk cId="3044936030" sldId="258"/>
        </pc:sldMkLst>
      </pc:sldChg>
      <pc:sldChg chg="addSp delSp modSp add mod">
        <pc:chgData name="Chris Beall" userId="3226efdf-250a-4146-b93d-331a37f58de7" providerId="ADAL" clId="{6C8B3E7D-2112-4981-B658-759A2B34C20B}" dt="2022-10-26T18:41:18.314" v="276" actId="1076"/>
        <pc:sldMkLst>
          <pc:docMk/>
          <pc:sldMk cId="41653567" sldId="259"/>
        </pc:sldMkLst>
        <pc:spChg chg="mod">
          <ac:chgData name="Chris Beall" userId="3226efdf-250a-4146-b93d-331a37f58de7" providerId="ADAL" clId="{6C8B3E7D-2112-4981-B658-759A2B34C20B}" dt="2022-10-26T18:41:18.314" v="276" actId="1076"/>
          <ac:spMkLst>
            <pc:docMk/>
            <pc:sldMk cId="41653567" sldId="259"/>
            <ac:spMk id="3" creationId="{D29EAE98-4040-3C8B-75EB-9E51FBB5A175}"/>
          </ac:spMkLst>
        </pc:spChg>
        <pc:spChg chg="add del">
          <ac:chgData name="Chris Beall" userId="3226efdf-250a-4146-b93d-331a37f58de7" providerId="ADAL" clId="{6C8B3E7D-2112-4981-B658-759A2B34C20B}" dt="2022-10-26T18:05:59.284" v="184" actId="22"/>
          <ac:spMkLst>
            <pc:docMk/>
            <pc:sldMk cId="41653567" sldId="259"/>
            <ac:spMk id="4" creationId="{AF144F03-3906-6572-A562-718BBC3A2217}"/>
          </ac:spMkLst>
        </pc:spChg>
      </pc:sldChg>
      <pc:sldChg chg="del">
        <pc:chgData name="Chris Beall" userId="3226efdf-250a-4146-b93d-331a37f58de7" providerId="ADAL" clId="{6C8B3E7D-2112-4981-B658-759A2B34C20B}" dt="2022-10-26T17:36:18.553" v="81" actId="47"/>
        <pc:sldMkLst>
          <pc:docMk/>
          <pc:sldMk cId="1621948355" sldId="259"/>
        </pc:sldMkLst>
      </pc:sldChg>
      <pc:sldChg chg="modSp add mod">
        <pc:chgData name="Chris Beall" userId="3226efdf-250a-4146-b93d-331a37f58de7" providerId="ADAL" clId="{6C8B3E7D-2112-4981-B658-759A2B34C20B}" dt="2022-10-26T18:41:25.130" v="277" actId="1076"/>
        <pc:sldMkLst>
          <pc:docMk/>
          <pc:sldMk cId="1382721485" sldId="260"/>
        </pc:sldMkLst>
        <pc:spChg chg="mod">
          <ac:chgData name="Chris Beall" userId="3226efdf-250a-4146-b93d-331a37f58de7" providerId="ADAL" clId="{6C8B3E7D-2112-4981-B658-759A2B34C20B}" dt="2022-10-26T18:41:25.130" v="277" actId="1076"/>
          <ac:spMkLst>
            <pc:docMk/>
            <pc:sldMk cId="1382721485" sldId="260"/>
            <ac:spMk id="3" creationId="{D29EAE98-4040-3C8B-75EB-9E51FBB5A175}"/>
          </ac:spMkLst>
        </pc:spChg>
      </pc:sldChg>
      <pc:sldChg chg="del">
        <pc:chgData name="Chris Beall" userId="3226efdf-250a-4146-b93d-331a37f58de7" providerId="ADAL" clId="{6C8B3E7D-2112-4981-B658-759A2B34C20B}" dt="2022-10-26T17:36:18.553" v="81" actId="47"/>
        <pc:sldMkLst>
          <pc:docMk/>
          <pc:sldMk cId="3502416368" sldId="260"/>
        </pc:sldMkLst>
      </pc:sldChg>
      <pc:sldChg chg="modSp add mod ord">
        <pc:chgData name="Chris Beall" userId="3226efdf-250a-4146-b93d-331a37f58de7" providerId="ADAL" clId="{6C8B3E7D-2112-4981-B658-759A2B34C20B}" dt="2022-10-26T18:44:12.986" v="307"/>
        <pc:sldMkLst>
          <pc:docMk/>
          <pc:sldMk cId="1535810611" sldId="261"/>
        </pc:sldMkLst>
        <pc:spChg chg="mod">
          <ac:chgData name="Chris Beall" userId="3226efdf-250a-4146-b93d-331a37f58de7" providerId="ADAL" clId="{6C8B3E7D-2112-4981-B658-759A2B34C20B}" dt="2022-10-26T18:43:57.789" v="305" actId="20577"/>
          <ac:spMkLst>
            <pc:docMk/>
            <pc:sldMk cId="1535810611" sldId="261"/>
            <ac:spMk id="3" creationId="{D29EAE98-4040-3C8B-75EB-9E51FBB5A175}"/>
          </ac:spMkLst>
        </pc:spChg>
      </pc:sldChg>
      <pc:sldChg chg="del">
        <pc:chgData name="Chris Beall" userId="3226efdf-250a-4146-b93d-331a37f58de7" providerId="ADAL" clId="{6C8B3E7D-2112-4981-B658-759A2B34C20B}" dt="2022-10-26T17:36:18.553" v="81" actId="47"/>
        <pc:sldMkLst>
          <pc:docMk/>
          <pc:sldMk cId="3164643688" sldId="261"/>
        </pc:sldMkLst>
      </pc:sldChg>
      <pc:sldChg chg="del">
        <pc:chgData name="Chris Beall" userId="3226efdf-250a-4146-b93d-331a37f58de7" providerId="ADAL" clId="{6C8B3E7D-2112-4981-B658-759A2B34C20B}" dt="2022-10-26T17:36:18.553" v="81" actId="47"/>
        <pc:sldMkLst>
          <pc:docMk/>
          <pc:sldMk cId="4217942787" sldId="262"/>
        </pc:sldMkLst>
      </pc:sldChg>
      <pc:sldChg chg="del">
        <pc:chgData name="Chris Beall" userId="3226efdf-250a-4146-b93d-331a37f58de7" providerId="ADAL" clId="{6C8B3E7D-2112-4981-B658-759A2B34C20B}" dt="2022-10-26T17:36:18.553" v="81" actId="47"/>
        <pc:sldMkLst>
          <pc:docMk/>
          <pc:sldMk cId="3223654731" sldId="263"/>
        </pc:sldMkLst>
      </pc:sldChg>
      <pc:sldChg chg="del">
        <pc:chgData name="Chris Beall" userId="3226efdf-250a-4146-b93d-331a37f58de7" providerId="ADAL" clId="{6C8B3E7D-2112-4981-B658-759A2B34C20B}" dt="2022-10-26T17:36:18.553" v="81" actId="47"/>
        <pc:sldMkLst>
          <pc:docMk/>
          <pc:sldMk cId="3245992074" sldId="264"/>
        </pc:sldMkLst>
      </pc:sldChg>
      <pc:sldChg chg="del">
        <pc:chgData name="Chris Beall" userId="3226efdf-250a-4146-b93d-331a37f58de7" providerId="ADAL" clId="{6C8B3E7D-2112-4981-B658-759A2B34C20B}" dt="2022-10-26T17:36:18.553" v="81" actId="47"/>
        <pc:sldMkLst>
          <pc:docMk/>
          <pc:sldMk cId="494035439" sldId="26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F41633-117D-4D38-920F-EB231DA4414A}" type="datetimeFigureOut">
              <a:rPr lang="en-US" smtClean="0"/>
              <a:t>10/26/2022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5D2CB1-7E87-428C-A97F-8904C1E55C72}" type="slidenum">
              <a:rPr lang="en-US" smtClean="0"/>
              <a:t>‹#›</a:t>
            </a:fld>
            <a:endParaRPr lang="en-US"/>
          </a:p>
        </p:txBody>
      </p:sp>
    </p:spTree>
    <p:extLst>
      <p:ext uri="{BB962C8B-B14F-4D97-AF65-F5344CB8AC3E}">
        <p14:creationId xmlns:p14="http://schemas.microsoft.com/office/powerpoint/2010/main" val="16676338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35428"/>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4315103"/>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36114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8000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371309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1403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3068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944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853968"/>
            <a:ext cx="3932237" cy="1003533"/>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1853968"/>
            <a:ext cx="6172200" cy="400708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860646"/>
            <a:ext cx="3932237" cy="300834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648044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656825"/>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656825"/>
            <a:ext cx="6172200" cy="4204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3257026"/>
            <a:ext cx="3932237" cy="261196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768810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527976"/>
            <a:ext cx="10515600" cy="910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2617364"/>
            <a:ext cx="10515600" cy="395121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0"/>
            <a:ext cx="12192000" cy="13485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838200" y="202462"/>
            <a:ext cx="4270080" cy="943664"/>
          </a:xfrm>
          <a:prstGeom prst="rect">
            <a:avLst/>
          </a:prstGeom>
        </p:spPr>
      </p:pic>
    </p:spTree>
    <p:extLst>
      <p:ext uri="{BB962C8B-B14F-4D97-AF65-F5344CB8AC3E}">
        <p14:creationId xmlns:p14="http://schemas.microsoft.com/office/powerpoint/2010/main" val="23659329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Criminal Statutes</a:t>
            </a:r>
          </a:p>
        </p:txBody>
      </p:sp>
      <p:sp>
        <p:nvSpPr>
          <p:cNvPr id="3" name="Subtitle 2"/>
          <p:cNvSpPr>
            <a:spLocks noGrp="1"/>
          </p:cNvSpPr>
          <p:nvPr>
            <p:ph type="subTitle" idx="1"/>
          </p:nvPr>
        </p:nvSpPr>
        <p:spPr/>
        <p:txBody>
          <a:bodyPr/>
          <a:lstStyle/>
          <a:p>
            <a:r>
              <a:rPr lang="en-US" dirty="0"/>
              <a:t>Related to False Filings on the SOS Business Registry</a:t>
            </a:r>
          </a:p>
        </p:txBody>
      </p:sp>
    </p:spTree>
    <p:extLst>
      <p:ext uri="{BB962C8B-B14F-4D97-AF65-F5344CB8AC3E}">
        <p14:creationId xmlns:p14="http://schemas.microsoft.com/office/powerpoint/2010/main" val="1769439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9EAE98-4040-3C8B-75EB-9E51FBB5A175}"/>
              </a:ext>
            </a:extLst>
          </p:cNvPr>
          <p:cNvSpPr txBox="1"/>
          <p:nvPr/>
        </p:nvSpPr>
        <p:spPr>
          <a:xfrm>
            <a:off x="613873" y="1823760"/>
            <a:ext cx="10964254" cy="4154984"/>
          </a:xfrm>
          <a:prstGeom prst="rect">
            <a:avLst/>
          </a:prstGeom>
          <a:noFill/>
        </p:spPr>
        <p:txBody>
          <a:bodyPr wrap="square">
            <a:spAutoFit/>
          </a:bodyPr>
          <a:lstStyle/>
          <a:p>
            <a:r>
              <a:rPr lang="en-US" sz="2400" b="1" u="sng" dirty="0"/>
              <a:t>Section 7-90-301.5 - Act of causing document to be delivered for filing.</a:t>
            </a:r>
          </a:p>
          <a:p>
            <a:endParaRPr lang="en-US" sz="2400" dirty="0"/>
          </a:p>
          <a:p>
            <a:r>
              <a:rPr lang="en-US" sz="2400" dirty="0"/>
              <a:t>“Causing a document to be delivered to the secretary of state for filing pursuant to this part 3 shall constitute the affirmation or acknowledgment of each individual causing such delivery, under penalties of perjury, that the document is the individual’s act and deed, or that the individual in good faith believes the document is the act and deed of the person on whose behalf the individual is causing the document to be delivered for filing, taken in conformity with the requirements of this part 3, the constituent documents, and the organic statutes, and that the individual in good faith believes the facts stated in the document are true and the document complies with the requirements of this part 3, the constituent documents, and the organic statutes.”</a:t>
            </a:r>
          </a:p>
        </p:txBody>
      </p:sp>
    </p:spTree>
    <p:extLst>
      <p:ext uri="{BB962C8B-B14F-4D97-AF65-F5344CB8AC3E}">
        <p14:creationId xmlns:p14="http://schemas.microsoft.com/office/powerpoint/2010/main" val="4726927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9EAE98-4040-3C8B-75EB-9E51FBB5A175}"/>
              </a:ext>
            </a:extLst>
          </p:cNvPr>
          <p:cNvSpPr txBox="1"/>
          <p:nvPr/>
        </p:nvSpPr>
        <p:spPr>
          <a:xfrm>
            <a:off x="613873" y="1823760"/>
            <a:ext cx="10964254" cy="2677656"/>
          </a:xfrm>
          <a:prstGeom prst="rect">
            <a:avLst/>
          </a:prstGeom>
          <a:noFill/>
        </p:spPr>
        <p:txBody>
          <a:bodyPr wrap="square">
            <a:spAutoFit/>
          </a:bodyPr>
          <a:lstStyle/>
          <a:p>
            <a:r>
              <a:rPr lang="en-US" sz="2400" b="1" u="sng" dirty="0"/>
              <a:t>Section 18-8-503 – Perjury in the second degree.</a:t>
            </a:r>
          </a:p>
          <a:p>
            <a:endParaRPr lang="en-US" sz="2400" dirty="0"/>
          </a:p>
          <a:p>
            <a:r>
              <a:rPr lang="en-US" sz="2400" dirty="0"/>
              <a:t>“(1) A person commits perjury in the second degree if, other than in an official proceeding, with an intent to mislead a public servant in the performance of his duty, he makes a materially false statement, which he does not believe to be true, under an oath required or authorized by law.</a:t>
            </a:r>
          </a:p>
          <a:p>
            <a:endParaRPr lang="en-US" sz="2400" dirty="0"/>
          </a:p>
          <a:p>
            <a:r>
              <a:rPr lang="en-US" sz="2400" dirty="0"/>
              <a:t>(2)  Perjury in the second degree is a class 2 misdemeanor.”</a:t>
            </a:r>
          </a:p>
        </p:txBody>
      </p:sp>
    </p:spTree>
    <p:extLst>
      <p:ext uri="{BB962C8B-B14F-4D97-AF65-F5344CB8AC3E}">
        <p14:creationId xmlns:p14="http://schemas.microsoft.com/office/powerpoint/2010/main" val="8502594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9EAE98-4040-3C8B-75EB-9E51FBB5A175}"/>
              </a:ext>
            </a:extLst>
          </p:cNvPr>
          <p:cNvSpPr txBox="1"/>
          <p:nvPr/>
        </p:nvSpPr>
        <p:spPr>
          <a:xfrm>
            <a:off x="613873" y="1823760"/>
            <a:ext cx="10964254" cy="2677656"/>
          </a:xfrm>
          <a:prstGeom prst="rect">
            <a:avLst/>
          </a:prstGeom>
          <a:noFill/>
        </p:spPr>
        <p:txBody>
          <a:bodyPr wrap="square">
            <a:spAutoFit/>
          </a:bodyPr>
          <a:lstStyle/>
          <a:p>
            <a:r>
              <a:rPr lang="en-US" sz="2400" b="1" u="sng" dirty="0"/>
              <a:t>Section 18-8-504 – False swearing.</a:t>
            </a:r>
          </a:p>
          <a:p>
            <a:endParaRPr lang="en-US" sz="2400" dirty="0"/>
          </a:p>
          <a:p>
            <a:r>
              <a:rPr lang="en-US" sz="2400" dirty="0"/>
              <a:t>“(1) A person commits false swearing if he knowingly makes a materially false statement, other than those prohibited by sections 18-8-502 and 18-8-503, which he does not believe to be true, under an oath required or authorized by law.</a:t>
            </a:r>
          </a:p>
          <a:p>
            <a:endParaRPr lang="en-US" sz="2400" dirty="0"/>
          </a:p>
          <a:p>
            <a:r>
              <a:rPr lang="en-US" sz="2400" dirty="0"/>
              <a:t>(2) False swearing is a petty offense.</a:t>
            </a:r>
          </a:p>
        </p:txBody>
      </p:sp>
    </p:spTree>
    <p:extLst>
      <p:ext uri="{BB962C8B-B14F-4D97-AF65-F5344CB8AC3E}">
        <p14:creationId xmlns:p14="http://schemas.microsoft.com/office/powerpoint/2010/main" val="28752772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9EAE98-4040-3C8B-75EB-9E51FBB5A175}"/>
              </a:ext>
            </a:extLst>
          </p:cNvPr>
          <p:cNvSpPr txBox="1"/>
          <p:nvPr/>
        </p:nvSpPr>
        <p:spPr>
          <a:xfrm>
            <a:off x="613873" y="1823760"/>
            <a:ext cx="10964254" cy="1938992"/>
          </a:xfrm>
          <a:prstGeom prst="rect">
            <a:avLst/>
          </a:prstGeom>
          <a:noFill/>
        </p:spPr>
        <p:txBody>
          <a:bodyPr wrap="square">
            <a:spAutoFit/>
          </a:bodyPr>
          <a:lstStyle/>
          <a:p>
            <a:r>
              <a:rPr lang="en-US" sz="2400" b="1" u="sng" dirty="0"/>
              <a:t>Section 18-8-114 - Abuse of public records.</a:t>
            </a:r>
          </a:p>
          <a:p>
            <a:endParaRPr lang="en-US" sz="2400" dirty="0"/>
          </a:p>
          <a:p>
            <a:r>
              <a:rPr lang="en-US" sz="2400" dirty="0"/>
              <a:t>“(1) A person commits a class 2 misdemeanor if:</a:t>
            </a:r>
          </a:p>
          <a:p>
            <a:endParaRPr lang="en-US" sz="2400" dirty="0"/>
          </a:p>
          <a:p>
            <a:pPr lvl="1"/>
            <a:r>
              <a:rPr lang="en-US" sz="2400" dirty="0"/>
              <a:t>(a) The person knowingly makes a false entry in or falsely alters any public record.”</a:t>
            </a:r>
          </a:p>
        </p:txBody>
      </p:sp>
    </p:spTree>
    <p:extLst>
      <p:ext uri="{BB962C8B-B14F-4D97-AF65-F5344CB8AC3E}">
        <p14:creationId xmlns:p14="http://schemas.microsoft.com/office/powerpoint/2010/main" val="3469647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9EAE98-4040-3C8B-75EB-9E51FBB5A175}"/>
              </a:ext>
            </a:extLst>
          </p:cNvPr>
          <p:cNvSpPr txBox="1"/>
          <p:nvPr/>
        </p:nvSpPr>
        <p:spPr>
          <a:xfrm>
            <a:off x="613873" y="1840538"/>
            <a:ext cx="10964254" cy="3785652"/>
          </a:xfrm>
          <a:prstGeom prst="rect">
            <a:avLst/>
          </a:prstGeom>
          <a:noFill/>
        </p:spPr>
        <p:txBody>
          <a:bodyPr wrap="square">
            <a:spAutoFit/>
          </a:bodyPr>
          <a:lstStyle/>
          <a:p>
            <a:r>
              <a:rPr lang="en-US" sz="2400" b="1" u="sng" dirty="0"/>
              <a:t>Section 18-5-114. Offering a false instrument for recording.</a:t>
            </a:r>
          </a:p>
          <a:p>
            <a:endParaRPr lang="en-US" sz="2400" dirty="0"/>
          </a:p>
          <a:p>
            <a:r>
              <a:rPr lang="en-US" sz="2400" dirty="0"/>
              <a:t>“(1) A person commits offering a false instrument for recording in the first degree if, knowing that a written instrument relating to or affecting real or personal property or directly affecting contractual relationships contains a material false statement or material false information, and with intent to defraud, he presents or offers it to a public office or a public employee, with the knowledge or belief that it will be registered, filed, or recorded or become a part of the records of that public office or public employee.</a:t>
            </a:r>
          </a:p>
          <a:p>
            <a:endParaRPr lang="en-US" sz="2400" dirty="0"/>
          </a:p>
          <a:p>
            <a:r>
              <a:rPr lang="en-US" sz="2400" dirty="0"/>
              <a:t>(2) Offering a false instrument for recording in the first degree is a class 5 felony.”</a:t>
            </a:r>
          </a:p>
        </p:txBody>
      </p:sp>
    </p:spTree>
    <p:extLst>
      <p:ext uri="{BB962C8B-B14F-4D97-AF65-F5344CB8AC3E}">
        <p14:creationId xmlns:p14="http://schemas.microsoft.com/office/powerpoint/2010/main" val="34252320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1_Office Theme">
  <a:themeElements>
    <a:clrScheme name="COSOS">
      <a:dk1>
        <a:srgbClr val="002F6C"/>
      </a:dk1>
      <a:lt1>
        <a:srgbClr val="FFFFFF"/>
      </a:lt1>
      <a:dk2>
        <a:srgbClr val="BA0C2F"/>
      </a:dk2>
      <a:lt2>
        <a:srgbClr val="FFCD00"/>
      </a:lt2>
      <a:accent1>
        <a:srgbClr val="512A44"/>
      </a:accent1>
      <a:accent2>
        <a:srgbClr val="D45D00"/>
      </a:accent2>
      <a:accent3>
        <a:srgbClr val="205C40"/>
      </a:accent3>
      <a:accent4>
        <a:srgbClr val="009CDE"/>
      </a:accent4>
      <a:accent5>
        <a:srgbClr val="83786F"/>
      </a:accent5>
      <a:accent6>
        <a:srgbClr val="CBC4BC"/>
      </a:accent6>
      <a:hlink>
        <a:srgbClr val="0563C1"/>
      </a:hlink>
      <a:folHlink>
        <a:srgbClr val="954F72"/>
      </a:folHlink>
    </a:clrScheme>
    <a:fontScheme name="COSOS">
      <a:majorFont>
        <a:latin typeface="Arial"/>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 xmlns="649ba8c8-740e-42ea-850c-ca46ca456214" xsi:nil="true"/>
    <Content_x0020_Location xmlns="649ba8c8-740e-42ea-850c-ca46ca456214" xsi:nil="true"/>
    <i89bf99be0734afaad0f11e7f7340caa xmlns="d444297a-d47d-4bb2-8522-07033b2dc30f">
      <Terms xmlns="http://schemas.microsoft.com/office/infopath/2007/PartnerControls"/>
    </i89bf99be0734afaad0f11e7f7340caa>
    <TaxCatchAll xmlns="d444297a-d47d-4bb2-8522-07033b2dc30f" xsi:nil="true"/>
    <b202013f7921451cb1f7feee3c42e03e xmlns="d444297a-d47d-4bb2-8522-07033b2dc30f">
      <Terms xmlns="http://schemas.microsoft.com/office/infopath/2007/PartnerControls"/>
    </b202013f7921451cb1f7feee3c42e03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CDOS Document" ma:contentTypeID="0x010100D2B7E3FF762C5B4A8AA557D8C901653D0036902C0C7FB5EF4EADA8368E016D523D" ma:contentTypeVersion="11" ma:contentTypeDescription="Use this content type for CDOS document (Document_CDOS)" ma:contentTypeScope="" ma:versionID="c597855a2c556db56caaff7e707ae24d">
  <xsd:schema xmlns:xsd="http://www.w3.org/2001/XMLSchema" xmlns:xs="http://www.w3.org/2001/XMLSchema" xmlns:p="http://schemas.microsoft.com/office/2006/metadata/properties" xmlns:ns2="d444297a-d47d-4bb2-8522-07033b2dc30f" xmlns:ns3="649ba8c8-740e-42ea-850c-ca46ca456214" targetNamespace="http://schemas.microsoft.com/office/2006/metadata/properties" ma:root="true" ma:fieldsID="d179dcd083aba9577f3e7d3ef33dbf1f" ns2:_="" ns3:_="">
    <xsd:import namespace="d444297a-d47d-4bb2-8522-07033b2dc30f"/>
    <xsd:import namespace="649ba8c8-740e-42ea-850c-ca46ca456214"/>
    <xsd:element name="properties">
      <xsd:complexType>
        <xsd:sequence>
          <xsd:element name="documentManagement">
            <xsd:complexType>
              <xsd:all>
                <xsd:element ref="ns2:i89bf99be0734afaad0f11e7f7340caa" minOccurs="0"/>
                <xsd:element ref="ns2:b202013f7921451cb1f7feee3c42e03e" minOccurs="0"/>
                <xsd:element ref="ns2:TaxCatchAll" minOccurs="0"/>
                <xsd:element ref="ns2:TaxCatchAllLabel" minOccurs="0"/>
                <xsd:element ref="ns3:Category" minOccurs="0"/>
                <xsd:element ref="ns3:Content_x0020_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44297a-d47d-4bb2-8522-07033b2dc30f" elementFormDefault="qualified">
    <xsd:import namespace="http://schemas.microsoft.com/office/2006/documentManagement/types"/>
    <xsd:import namespace="http://schemas.microsoft.com/office/infopath/2007/PartnerControls"/>
    <xsd:element name="i89bf99be0734afaad0f11e7f7340caa" ma:index="8" nillable="true" ma:taxonomy="true" ma:internalName="i89bf99be0734afaad0f11e7f7340caa" ma:taxonomyFieldName="Type_x0020_of_x0020_Document" ma:displayName="Type of Document" ma:readOnly="false" ma:fieldId="{289bf99b-e073-4afa-ad0f-11e7f7340caa}" ma:sspId="8c720d17-7577-462f-b385-95738aee4da1" ma:termSetId="f190b1d9-64e7-4d5f-b0f5-d94771f97680" ma:anchorId="00000000-0000-0000-0000-000000000000" ma:open="false" ma:isKeyword="false">
      <xsd:complexType>
        <xsd:sequence>
          <xsd:element ref="pc:Terms" minOccurs="0" maxOccurs="1"/>
        </xsd:sequence>
      </xsd:complexType>
    </xsd:element>
    <xsd:element name="b202013f7921451cb1f7feee3c42e03e" ma:index="9" nillable="true" ma:taxonomy="true" ma:internalName="b202013f7921451cb1f7feee3c42e03e" ma:taxonomyFieldName="Division" ma:displayName="Division" ma:readOnly="false" ma:fieldId="{b202013f-7921-451c-b1f7-feee3c42e03e}" ma:sspId="8c720d17-7577-462f-b385-95738aee4da1" ma:termSetId="5fccc6ff-cb7d-416d-b84b-a68a565946a9"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799e2644-3a6f-4614-be8e-b7f6761c97ce}" ma:internalName="TaxCatchAll" ma:readOnly="false" ma:showField="CatchAllData" ma:web="d444297a-d47d-4bb2-8522-07033b2dc30f">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799e2644-3a6f-4614-be8e-b7f6761c97ce}" ma:internalName="TaxCatchAllLabel" ma:readOnly="true" ma:showField="CatchAllDataLabel" ma:web="d444297a-d47d-4bb2-8522-07033b2dc30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49ba8c8-740e-42ea-850c-ca46ca456214" elementFormDefault="qualified">
    <xsd:import namespace="http://schemas.microsoft.com/office/2006/documentManagement/types"/>
    <xsd:import namespace="http://schemas.microsoft.com/office/infopath/2007/PartnerControls"/>
    <xsd:element name="Category" ma:index="14" nillable="true" ma:displayName="Category" ma:format="Dropdown" ma:internalName="Category" ma:readOnly="false">
      <xsd:simpleType>
        <xsd:restriction base="dms:Choice">
          <xsd:enumeration value="General"/>
          <xsd:enumeration value="Email"/>
          <xsd:enumeration value="Phone/Voicemail"/>
          <xsd:enumeration value="Web"/>
        </xsd:restriction>
      </xsd:simpleType>
    </xsd:element>
    <xsd:element name="Content_x0020_Location" ma:index="15" nillable="true" ma:displayName="Content Location" ma:format="Dropdown" ma:internalName="Content_x0020_Location" ma:readOnly="false">
      <xsd:simpleType>
        <xsd:restriction base="dms:Choice">
          <xsd:enumeration value="Benefits"/>
          <xsd:enumeration value="Emergency Information"/>
          <xsd:enumeration value="IT Services Des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75B96DD-3C6A-46E5-AB23-B3EEF50DC5AF}">
  <ds:schemaRefs>
    <ds:schemaRef ds:uri="http://schemas.microsoft.com/office/2006/metadata/properties"/>
    <ds:schemaRef ds:uri="http://schemas.microsoft.com/office/infopath/2007/PartnerControls"/>
    <ds:schemaRef ds:uri="649ba8c8-740e-42ea-850c-ca46ca456214"/>
    <ds:schemaRef ds:uri="d444297a-d47d-4bb2-8522-07033b2dc30f"/>
  </ds:schemaRefs>
</ds:datastoreItem>
</file>

<file path=customXml/itemProps2.xml><?xml version="1.0" encoding="utf-8"?>
<ds:datastoreItem xmlns:ds="http://schemas.openxmlformats.org/officeDocument/2006/customXml" ds:itemID="{4B798184-6BA1-44E2-9F5E-08D76CCD4391}">
  <ds:schemaRefs>
    <ds:schemaRef ds:uri="http://schemas.microsoft.com/sharepoint/v3/contenttype/forms"/>
  </ds:schemaRefs>
</ds:datastoreItem>
</file>

<file path=customXml/itemProps3.xml><?xml version="1.0" encoding="utf-8"?>
<ds:datastoreItem xmlns:ds="http://schemas.openxmlformats.org/officeDocument/2006/customXml" ds:itemID="{8FF03547-4512-46D1-B7D1-3FF2D59078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44297a-d47d-4bb2-8522-07033b2dc30f"/>
    <ds:schemaRef ds:uri="649ba8c8-740e-42ea-850c-ca46ca4562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10276</TotalTime>
  <Words>468</Words>
  <Application>Microsoft Office PowerPoint</Application>
  <PresentationFormat>Widescreen</PresentationFormat>
  <Paragraphs>25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Arial Narrow</vt:lpstr>
      <vt:lpstr>Calibri</vt:lpstr>
      <vt:lpstr>1_Office Theme</vt:lpstr>
      <vt:lpstr>Criminal Statutes</vt:lpstr>
      <vt:lpstr>PowerPoint Presentation</vt:lpstr>
      <vt:lpstr>PowerPoint Presentation</vt:lpstr>
      <vt:lpstr>PowerPoint Presentation</vt:lpstr>
      <vt:lpstr>PowerPoint Presentation</vt:lpstr>
      <vt:lpstr>PowerPoint Presentation</vt:lpstr>
    </vt:vector>
  </TitlesOfParts>
  <Company>CDOS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Sunny</dc:creator>
  <cp:lastModifiedBy>Shannon Kenney</cp:lastModifiedBy>
  <cp:revision>40</cp:revision>
  <dcterms:created xsi:type="dcterms:W3CDTF">2018-07-19T18:09:46Z</dcterms:created>
  <dcterms:modified xsi:type="dcterms:W3CDTF">2022-10-26T20:34:11Z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176b7e50-4242-4a37-98e7-eea5006b3487</vt:lpwstr>
  </property>
  <property fmtid="{D5CDD505-2E9C-101B-9397-08002B2CF9AE}" pid="3" name="ContentTypeId">
    <vt:lpwstr>0x010100D2B7E3FF762C5B4A8AA557D8C901653D0036902C0C7FB5EF4EADA8368E016D523D</vt:lpwstr>
  </property>
  <property fmtid="{D5CDD505-2E9C-101B-9397-08002B2CF9AE}" pid="4" name="Division">
    <vt:lpwstr/>
  </property>
  <property fmtid="{D5CDD505-2E9C-101B-9397-08002B2CF9AE}" pid="5" name="Type of Document">
    <vt:lpwstr/>
  </property>
  <property fmtid="{D5CDD505-2E9C-101B-9397-08002B2CF9AE}" pid="6" name="MSIP_Label_59e4beaa-c4ba-4ea9-a1f4-4e52626a3d73_Enabled">
    <vt:lpwstr>true</vt:lpwstr>
  </property>
  <property fmtid="{D5CDD505-2E9C-101B-9397-08002B2CF9AE}" pid="7" name="MSIP_Label_59e4beaa-c4ba-4ea9-a1f4-4e52626a3d73_SetDate">
    <vt:lpwstr>2022-10-24T17:43:45Z</vt:lpwstr>
  </property>
  <property fmtid="{D5CDD505-2E9C-101B-9397-08002B2CF9AE}" pid="8" name="MSIP_Label_59e4beaa-c4ba-4ea9-a1f4-4e52626a3d73_Method">
    <vt:lpwstr>Standard</vt:lpwstr>
  </property>
  <property fmtid="{D5CDD505-2E9C-101B-9397-08002B2CF9AE}" pid="9" name="MSIP_Label_59e4beaa-c4ba-4ea9-a1f4-4e52626a3d73_Name">
    <vt:lpwstr>defa4170-0d19-0005-0004-bc88714345d2</vt:lpwstr>
  </property>
  <property fmtid="{D5CDD505-2E9C-101B-9397-08002B2CF9AE}" pid="10" name="MSIP_Label_59e4beaa-c4ba-4ea9-a1f4-4e52626a3d73_SiteId">
    <vt:lpwstr>58e69e55-1d13-4102-aac7-ea2947430191</vt:lpwstr>
  </property>
  <property fmtid="{D5CDD505-2E9C-101B-9397-08002B2CF9AE}" pid="11" name="MSIP_Label_59e4beaa-c4ba-4ea9-a1f4-4e52626a3d73_ActionId">
    <vt:lpwstr>f7d39689-880f-4a82-82ec-bf771cbab7ef</vt:lpwstr>
  </property>
  <property fmtid="{D5CDD505-2E9C-101B-9397-08002B2CF9AE}" pid="12" name="MSIP_Label_59e4beaa-c4ba-4ea9-a1f4-4e52626a3d73_ContentBits">
    <vt:lpwstr>0</vt:lpwstr>
  </property>
</Properties>
</file>